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9DD58C-9777-4B95-B393-32B2B7462158}" v="1824" dt="2019-01-10T07:59:53.110"/>
    <p1510:client id="{D44B3E0C-A190-4DD0-AB0A-24B85EB4AD44}" v="57" dt="2019-01-10T08:20:16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Molander" userId="73d2576c7dc7766d" providerId="LiveId" clId="{D44B3E0C-A190-4DD0-AB0A-24B85EB4AD44}"/>
    <pc:docChg chg="undo delSld modSld">
      <pc:chgData name="Andreas Molander" userId="73d2576c7dc7766d" providerId="LiveId" clId="{D44B3E0C-A190-4DD0-AB0A-24B85EB4AD44}" dt="2019-01-10T08:20:16.571" v="62" actId="20577"/>
      <pc:docMkLst>
        <pc:docMk/>
      </pc:docMkLst>
      <pc:sldChg chg="modSp modAnim">
        <pc:chgData name="Andreas Molander" userId="73d2576c7dc7766d" providerId="LiveId" clId="{D44B3E0C-A190-4DD0-AB0A-24B85EB4AD44}" dt="2019-01-10T08:20:16.571" v="62" actId="20577"/>
        <pc:sldMkLst>
          <pc:docMk/>
          <pc:sldMk cId="805975665" sldId="258"/>
        </pc:sldMkLst>
        <pc:spChg chg="mod">
          <ac:chgData name="Andreas Molander" userId="73d2576c7dc7766d" providerId="LiveId" clId="{D44B3E0C-A190-4DD0-AB0A-24B85EB4AD44}" dt="2019-01-10T08:20:16.571" v="62" actId="20577"/>
          <ac:spMkLst>
            <pc:docMk/>
            <pc:sldMk cId="805975665" sldId="258"/>
            <ac:spMk id="3" creationId="{CA7BB244-ACF7-41B4-A6B3-77B02AB86D74}"/>
          </ac:spMkLst>
        </pc:spChg>
      </pc:sldChg>
      <pc:sldChg chg="modAnim">
        <pc:chgData name="Andreas Molander" userId="73d2576c7dc7766d" providerId="LiveId" clId="{D44B3E0C-A190-4DD0-AB0A-24B85EB4AD44}" dt="2019-01-10T08:18:22.754" v="48"/>
        <pc:sldMkLst>
          <pc:docMk/>
          <pc:sldMk cId="1028995422" sldId="259"/>
        </pc:sldMkLst>
      </pc:sldChg>
      <pc:sldChg chg="modSp modAnim">
        <pc:chgData name="Andreas Molander" userId="73d2576c7dc7766d" providerId="LiveId" clId="{D44B3E0C-A190-4DD0-AB0A-24B85EB4AD44}" dt="2019-01-10T08:09:24.167" v="16"/>
        <pc:sldMkLst>
          <pc:docMk/>
          <pc:sldMk cId="1761718611" sldId="261"/>
        </pc:sldMkLst>
        <pc:spChg chg="mod">
          <ac:chgData name="Andreas Molander" userId="73d2576c7dc7766d" providerId="LiveId" clId="{D44B3E0C-A190-4DD0-AB0A-24B85EB4AD44}" dt="2019-01-10T08:06:12.393" v="4" actId="20577"/>
          <ac:spMkLst>
            <pc:docMk/>
            <pc:sldMk cId="1761718611" sldId="261"/>
            <ac:spMk id="3" creationId="{411F2403-EED3-422B-BA65-A2DF1FFB2A31}"/>
          </ac:spMkLst>
        </pc:spChg>
      </pc:sldChg>
      <pc:sldChg chg="modSp modAnim">
        <pc:chgData name="Andreas Molander" userId="73d2576c7dc7766d" providerId="LiveId" clId="{D44B3E0C-A190-4DD0-AB0A-24B85EB4AD44}" dt="2019-01-10T08:10:13.097" v="20"/>
        <pc:sldMkLst>
          <pc:docMk/>
          <pc:sldMk cId="1319484913" sldId="262"/>
        </pc:sldMkLst>
        <pc:spChg chg="mod">
          <ac:chgData name="Andreas Molander" userId="73d2576c7dc7766d" providerId="LiveId" clId="{D44B3E0C-A190-4DD0-AB0A-24B85EB4AD44}" dt="2019-01-10T08:07:38.268" v="7" actId="14100"/>
          <ac:spMkLst>
            <pc:docMk/>
            <pc:sldMk cId="1319484913" sldId="262"/>
            <ac:spMk id="3" creationId="{411F2403-EED3-422B-BA65-A2DF1FFB2A31}"/>
          </ac:spMkLst>
        </pc:spChg>
      </pc:sldChg>
      <pc:sldChg chg="modSp modAnim">
        <pc:chgData name="Andreas Molander" userId="73d2576c7dc7766d" providerId="LiveId" clId="{D44B3E0C-A190-4DD0-AB0A-24B85EB4AD44}" dt="2019-01-10T08:07:58.402" v="15" actId="20577"/>
        <pc:sldMkLst>
          <pc:docMk/>
          <pc:sldMk cId="1373878577" sldId="263"/>
        </pc:sldMkLst>
        <pc:spChg chg="mod">
          <ac:chgData name="Andreas Molander" userId="73d2576c7dc7766d" providerId="LiveId" clId="{D44B3E0C-A190-4DD0-AB0A-24B85EB4AD44}" dt="2019-01-10T08:07:58.402" v="15" actId="20577"/>
          <ac:spMkLst>
            <pc:docMk/>
            <pc:sldMk cId="1373878577" sldId="263"/>
            <ac:spMk id="3" creationId="{411F2403-EED3-422B-BA65-A2DF1FFB2A31}"/>
          </ac:spMkLst>
        </pc:spChg>
      </pc:sldChg>
      <pc:sldChg chg="modSp modAnim">
        <pc:chgData name="Andreas Molander" userId="73d2576c7dc7766d" providerId="LiveId" clId="{D44B3E0C-A190-4DD0-AB0A-24B85EB4AD44}" dt="2019-01-10T08:15:14.910" v="35"/>
        <pc:sldMkLst>
          <pc:docMk/>
          <pc:sldMk cId="2276142496" sldId="264"/>
        </pc:sldMkLst>
        <pc:spChg chg="mod">
          <ac:chgData name="Andreas Molander" userId="73d2576c7dc7766d" providerId="LiveId" clId="{D44B3E0C-A190-4DD0-AB0A-24B85EB4AD44}" dt="2019-01-10T08:14:56.952" v="32" actId="1076"/>
          <ac:spMkLst>
            <pc:docMk/>
            <pc:sldMk cId="2276142496" sldId="264"/>
            <ac:spMk id="3" creationId="{411F2403-EED3-422B-BA65-A2DF1FFB2A31}"/>
          </ac:spMkLst>
        </pc:spChg>
        <pc:picChg chg="mod">
          <ac:chgData name="Andreas Molander" userId="73d2576c7dc7766d" providerId="LiveId" clId="{D44B3E0C-A190-4DD0-AB0A-24B85EB4AD44}" dt="2019-01-10T08:14:56.952" v="32" actId="1076"/>
          <ac:picMkLst>
            <pc:docMk/>
            <pc:sldMk cId="2276142496" sldId="264"/>
            <ac:picMk id="5" creationId="{0B5BB261-B3E6-4B11-B7CB-0BD6BCBD9954}"/>
          </ac:picMkLst>
        </pc:picChg>
      </pc:sldChg>
      <pc:sldChg chg="modSp modAnim">
        <pc:chgData name="Andreas Molander" userId="73d2576c7dc7766d" providerId="LiveId" clId="{D44B3E0C-A190-4DD0-AB0A-24B85EB4AD44}" dt="2019-01-10T08:16:22.837" v="43"/>
        <pc:sldMkLst>
          <pc:docMk/>
          <pc:sldMk cId="3157398547" sldId="265"/>
        </pc:sldMkLst>
        <pc:spChg chg="mod">
          <ac:chgData name="Andreas Molander" userId="73d2576c7dc7766d" providerId="LiveId" clId="{D44B3E0C-A190-4DD0-AB0A-24B85EB4AD44}" dt="2019-01-10T08:15:36.379" v="36" actId="1076"/>
          <ac:spMkLst>
            <pc:docMk/>
            <pc:sldMk cId="3157398547" sldId="265"/>
            <ac:spMk id="3" creationId="{411F2403-EED3-422B-BA65-A2DF1FFB2A31}"/>
          </ac:spMkLst>
        </pc:spChg>
      </pc:sldChg>
      <pc:sldChg chg="del">
        <pc:chgData name="Andreas Molander" userId="73d2576c7dc7766d" providerId="LiveId" clId="{D44B3E0C-A190-4DD0-AB0A-24B85EB4AD44}" dt="2019-01-10T08:16:40.048" v="44" actId="2696"/>
        <pc:sldMkLst>
          <pc:docMk/>
          <pc:sldMk cId="2698935598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8E153-38C7-4EA6-B592-53D93EEC3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6FBE9-3798-4D1D-8F35-101E7AEA9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5FF6D-4168-4C96-876F-39FBC466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EC422-3084-4D33-85F2-E9BF1A72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76519-52F7-429D-8FC3-D8589AFC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188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88E53-2DBC-400D-9568-0B54E32BF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6665E0-E766-4CA7-B172-1F2BE2845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A12DA-AF17-4046-9EE1-A8F5382B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CB64D-F792-49E2-A006-C423CDC9E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D7CD2-190A-4A12-8FF8-99C12E6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161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FD0812-C266-48B0-B216-612EA2B63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3B815-B941-48F5-8782-80560D33C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F7B59-EE90-4BED-9BF1-F383AC9B2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CCBB6-9DB0-4AFF-BAA9-5AC8E21C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4EE54-859E-4965-A496-8DCC6CCA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392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48C82-1A26-4A70-8F9E-E5972A209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E6DF2-BC95-4306-B179-B80FC3561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364E-0FD1-4F8C-B9A4-4B074429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8BDEB-A983-430B-95D3-DBA0EB1E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A9757-2553-415B-9CE6-90FB2026B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612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8CCE1-B5E9-48CC-83A1-B95791D6A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9E523-92CC-4C00-ADCC-3CEA45B53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C76B3-21E1-4109-988D-F79FA6ED2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E38CE-1DE8-4B54-8DD0-9DE04CD0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7B0CE-A235-44BF-917E-F1E87D33B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54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854A4-ABF9-46B8-99BE-3190EE4DF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D8BE6-A059-440D-9C93-EF5FBB747A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53FAAA-8237-4BD2-8483-A0196EFD0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A6BA0-2FAB-4FBE-B275-9139CD87F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4F03D-4732-4CB6-9FA0-69257339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04BCB-BB7D-4589-8400-BE1F79F6B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461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35A8-9641-4CA9-B441-AE7A90A2F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E3636-7229-48A1-B989-E85492C4A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AFB22-64D2-4579-BA22-265673DA5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EED31E-C554-4791-9789-88BF622C30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AD915B-9129-4C59-B2EE-193D109B4D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5BB7B-61BA-41BF-B06B-E31D70050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AAF737-2865-4C38-B384-657C66D7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0FEA1-BEF9-4157-9CAF-9BB0A936E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227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E1848-7FEB-4400-9A53-C12375E1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12F1DB-DBDE-4C7A-8D60-EF131F1F2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0952E-44E8-4F34-BBD9-39FE1FA1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B8B1F-484F-482F-890C-D246B28E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943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062306-3D91-4C4B-9F8E-9BC5D63E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108556-6214-4A1D-9933-6E48870E5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0C1B6-7745-4A7E-94C8-B21F9E26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464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B43EA-1C0C-44B7-92EB-2532C6DA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F426D-CC6D-4BDE-9C6A-637F366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381136-8F9C-4B8A-8457-679ECA34F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B515C-437E-45C4-8AC1-99C4CA056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0A60C-0715-4816-991D-0C1F99A1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49303-1252-4FAE-9FAC-2ED132F1F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213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BE75C-5966-450F-9187-26BD9F838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458525-5640-427E-AD54-C68C32421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546C13-7C3D-4F91-A237-7D04D2563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16133-5CC1-42D6-8764-8620A23FA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A6E39-AD36-4703-9D82-646A06E36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F2239-4D5D-4002-88E6-0B2A5D71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222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913BB-3FCE-4139-9751-D07BC9583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2BCB4-A913-4111-9A08-F2FA5A6A4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FC1C-1EF0-4B60-9894-D05296AC5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5E775-A942-4F14-9690-51D2D2530D2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BD125-3A2C-42D7-B5B5-6F138FD11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2C160-8B66-4E28-9623-37338BC70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16E7-73A0-4494-8158-384FC00D2D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155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8eLdbKXGzk" TargetMode="External"/><Relationship Id="rId2" Type="http://schemas.openxmlformats.org/officeDocument/2006/relationships/hyperlink" Target="https://www.youtube.com/watch?v=tugtpwAt-x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aGEFtRwPhE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35D50-762A-40AF-99BE-23254A9CC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371" y="1589986"/>
            <a:ext cx="9011920" cy="2231011"/>
          </a:xfrm>
        </p:spPr>
        <p:txBody>
          <a:bodyPr>
            <a:normAutofit fontScale="90000"/>
          </a:bodyPr>
          <a:lstStyle/>
          <a:p>
            <a:br>
              <a:rPr lang="da-DK" dirty="0"/>
            </a:br>
            <a:br>
              <a:rPr lang="da-DK" dirty="0"/>
            </a:br>
            <a:br>
              <a:rPr lang="da-DK" dirty="0"/>
            </a:br>
            <a:r>
              <a:rPr lang="da-DK" dirty="0"/>
              <a:t>Presentation </a:t>
            </a:r>
            <a:r>
              <a:rPr lang="da-DK" dirty="0" err="1"/>
              <a:t>skills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D40B4E-0634-47AC-9155-228B16F19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4594" y="2912881"/>
            <a:ext cx="9263406" cy="3629321"/>
          </a:xfrm>
        </p:spPr>
        <p:txBody>
          <a:bodyPr>
            <a:normAutofit fontScale="92500"/>
          </a:bodyPr>
          <a:lstStyle/>
          <a:p>
            <a:endParaRPr lang="da-DK" sz="3000" dirty="0"/>
          </a:p>
          <a:p>
            <a:r>
              <a:rPr lang="da-DK" sz="3000" dirty="0" err="1"/>
              <a:t>Would</a:t>
            </a:r>
            <a:r>
              <a:rPr lang="da-DK" sz="3000" dirty="0"/>
              <a:t> </a:t>
            </a:r>
            <a:r>
              <a:rPr lang="da-DK" sz="3000" dirty="0" err="1"/>
              <a:t>you</a:t>
            </a:r>
            <a:r>
              <a:rPr lang="da-DK" sz="3000" dirty="0"/>
              <a:t> like to </a:t>
            </a:r>
            <a:r>
              <a:rPr lang="da-DK" sz="3000" dirty="0" err="1"/>
              <a:t>be</a:t>
            </a:r>
            <a:r>
              <a:rPr lang="da-DK" sz="3000" dirty="0"/>
              <a:t> </a:t>
            </a:r>
            <a:r>
              <a:rPr lang="da-DK" sz="3000" dirty="0" err="1"/>
              <a:t>able</a:t>
            </a:r>
            <a:r>
              <a:rPr lang="da-DK" sz="3000" dirty="0"/>
              <a:t> to give an </a:t>
            </a:r>
            <a:r>
              <a:rPr lang="da-DK" sz="3000" dirty="0" err="1"/>
              <a:t>amazing</a:t>
            </a:r>
            <a:r>
              <a:rPr lang="da-DK" sz="3000" dirty="0"/>
              <a:t> </a:t>
            </a:r>
            <a:r>
              <a:rPr lang="da-DK" sz="3000" dirty="0" err="1"/>
              <a:t>presentation</a:t>
            </a:r>
            <a:r>
              <a:rPr lang="da-DK" sz="3000" dirty="0"/>
              <a:t>?</a:t>
            </a:r>
          </a:p>
          <a:p>
            <a:endParaRPr lang="da-DK" sz="3000" dirty="0"/>
          </a:p>
          <a:p>
            <a:r>
              <a:rPr lang="da-DK" sz="3000" dirty="0" err="1"/>
              <a:t>You’ll</a:t>
            </a:r>
            <a:r>
              <a:rPr lang="da-DK" sz="3000" dirty="0"/>
              <a:t> </a:t>
            </a:r>
            <a:r>
              <a:rPr lang="da-DK" sz="3000" dirty="0" err="1"/>
              <a:t>improve</a:t>
            </a:r>
            <a:r>
              <a:rPr lang="da-DK" sz="3000" dirty="0"/>
              <a:t>!</a:t>
            </a:r>
          </a:p>
          <a:p>
            <a:r>
              <a:rPr lang="da-DK" sz="3000" dirty="0" err="1"/>
              <a:t>You’ll</a:t>
            </a:r>
            <a:r>
              <a:rPr lang="da-DK" sz="3000" dirty="0"/>
              <a:t> </a:t>
            </a:r>
            <a:r>
              <a:rPr lang="da-DK" sz="3000" dirty="0" err="1"/>
              <a:t>gain</a:t>
            </a:r>
            <a:r>
              <a:rPr lang="da-DK" sz="3000" dirty="0"/>
              <a:t> </a:t>
            </a:r>
            <a:r>
              <a:rPr lang="da-DK" sz="3000" dirty="0" err="1"/>
              <a:t>confidence</a:t>
            </a:r>
            <a:r>
              <a:rPr lang="da-DK" sz="3000" dirty="0"/>
              <a:t>!</a:t>
            </a:r>
          </a:p>
          <a:p>
            <a:r>
              <a:rPr lang="da-DK" sz="3000" dirty="0" err="1"/>
              <a:t>Your</a:t>
            </a:r>
            <a:r>
              <a:rPr lang="da-DK" sz="3000" dirty="0"/>
              <a:t> grades </a:t>
            </a:r>
            <a:r>
              <a:rPr lang="da-DK" sz="3000" dirty="0" err="1"/>
              <a:t>will</a:t>
            </a:r>
            <a:r>
              <a:rPr lang="da-DK" sz="3000" dirty="0"/>
              <a:t> skyrocket!</a:t>
            </a:r>
          </a:p>
          <a:p>
            <a:r>
              <a:rPr lang="da-DK" sz="3000" dirty="0" err="1"/>
              <a:t>You’ll</a:t>
            </a:r>
            <a:r>
              <a:rPr lang="da-DK" sz="3000" dirty="0"/>
              <a:t> feel </a:t>
            </a:r>
            <a:r>
              <a:rPr lang="da-DK" sz="3000" dirty="0" err="1"/>
              <a:t>safe</a:t>
            </a:r>
            <a:r>
              <a:rPr lang="da-DK" sz="3000" dirty="0"/>
              <a:t> and </a:t>
            </a:r>
            <a:r>
              <a:rPr lang="da-DK" sz="3000" dirty="0" err="1"/>
              <a:t>secure</a:t>
            </a:r>
            <a:r>
              <a:rPr lang="da-DK" sz="3000" dirty="0"/>
              <a:t> </a:t>
            </a:r>
            <a:r>
              <a:rPr lang="da-DK" sz="3000" dirty="0" err="1"/>
              <a:t>doing</a:t>
            </a:r>
            <a:r>
              <a:rPr lang="da-DK" sz="3000" dirty="0"/>
              <a:t> it!</a:t>
            </a:r>
          </a:p>
          <a:p>
            <a:endParaRPr lang="da-D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E3E0AF-8997-4695-B0AE-2B6D2D81E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772" y="267092"/>
            <a:ext cx="200977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19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37846-B18E-4358-9F3C-8CB54CE923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sz="3600" dirty="0" err="1"/>
              <a:t>We’ll</a:t>
            </a:r>
            <a:r>
              <a:rPr lang="da-DK" sz="3600" dirty="0"/>
              <a:t> </a:t>
            </a:r>
            <a:r>
              <a:rPr lang="da-DK" sz="3600" dirty="0" err="1"/>
              <a:t>construct</a:t>
            </a:r>
            <a:r>
              <a:rPr lang="da-DK" sz="3600" dirty="0"/>
              <a:t> </a:t>
            </a:r>
            <a:r>
              <a:rPr lang="da-DK" sz="3600" dirty="0" err="1"/>
              <a:t>great</a:t>
            </a:r>
            <a:r>
              <a:rPr lang="da-DK" sz="3600" dirty="0"/>
              <a:t> slide shows, </a:t>
            </a:r>
            <a:r>
              <a:rPr lang="da-DK" sz="3600" dirty="0" err="1"/>
              <a:t>practise</a:t>
            </a:r>
            <a:r>
              <a:rPr lang="da-DK" sz="3600" dirty="0"/>
              <a:t> and </a:t>
            </a:r>
            <a:r>
              <a:rPr lang="da-DK" sz="3600" dirty="0" err="1"/>
              <a:t>build</a:t>
            </a:r>
            <a:r>
              <a:rPr lang="da-DK" sz="3600" dirty="0"/>
              <a:t> </a:t>
            </a:r>
            <a:r>
              <a:rPr lang="da-DK" sz="3600" dirty="0" err="1"/>
              <a:t>confidence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41143-2423-4952-BB5E-7C9BAFAEA0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C9173D-4C36-4BA1-936F-7230D7B87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108" y="2149897"/>
            <a:ext cx="5064442" cy="304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29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13EBF45-883F-4BAD-A3AD-431E42D82454}"/>
              </a:ext>
            </a:extLst>
          </p:cNvPr>
          <p:cNvSpPr/>
          <p:nvPr/>
        </p:nvSpPr>
        <p:spPr>
          <a:xfrm>
            <a:off x="3048000" y="2072283"/>
            <a:ext cx="6096000" cy="27134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Epic public speaking fail: Miss South Carolina at Teen USA 2007</a:t>
            </a:r>
            <a:endParaRPr lang="da-DK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https://www.youtube.com/watch?v=tugtpwAt-xA</a:t>
            </a: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da-DK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Good Presentation VS Bad Presentation </a:t>
            </a:r>
            <a:endParaRPr lang="da-DK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https://www.youtube.com/watch?v=V8eLdbKXGzk</a:t>
            </a: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How to Start Your Presentation: 4 Step Formula for a Killer Intro</a:t>
            </a:r>
            <a:endParaRPr lang="da-DK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https://www.youtube.com/watch?v=aGEFtRwPhE4</a:t>
            </a:r>
            <a:endParaRPr lang="da-DK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12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FF53-6FBA-40EF-9B4E-F63043F60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9690" y="1122363"/>
            <a:ext cx="9018309" cy="1535996"/>
          </a:xfrm>
        </p:spPr>
        <p:txBody>
          <a:bodyPr/>
          <a:lstStyle/>
          <a:p>
            <a:r>
              <a:rPr lang="da-DK" dirty="0" err="1"/>
              <a:t>Comfort</a:t>
            </a:r>
            <a:r>
              <a:rPr lang="da-DK" dirty="0"/>
              <a:t> </a:t>
            </a:r>
            <a:r>
              <a:rPr lang="da-DK" dirty="0" err="1"/>
              <a:t>lies</a:t>
            </a:r>
            <a:r>
              <a:rPr lang="da-DK" dirty="0"/>
              <a:t> in </a:t>
            </a:r>
            <a:r>
              <a:rPr lang="da-DK" dirty="0" err="1"/>
              <a:t>preparation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F2403-EED3-422B-BA65-A2DF1FFB2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1155" y="3148553"/>
            <a:ext cx="9206845" cy="2109247"/>
          </a:xfrm>
        </p:spPr>
        <p:txBody>
          <a:bodyPr>
            <a:normAutofit/>
          </a:bodyPr>
          <a:lstStyle/>
          <a:p>
            <a:r>
              <a:rPr lang="da-DK" sz="3000" dirty="0"/>
              <a:t>Have a </a:t>
            </a:r>
            <a:r>
              <a:rPr lang="da-DK" sz="3000" dirty="0" err="1"/>
              <a:t>great</a:t>
            </a:r>
            <a:r>
              <a:rPr lang="da-DK" sz="3000" dirty="0"/>
              <a:t> slide show</a:t>
            </a:r>
          </a:p>
          <a:p>
            <a:r>
              <a:rPr lang="da-DK" sz="3000" dirty="0" err="1"/>
              <a:t>Practise</a:t>
            </a:r>
            <a:endParaRPr lang="da-DK" sz="3000" dirty="0"/>
          </a:p>
          <a:p>
            <a:r>
              <a:rPr lang="da-DK" sz="3000" dirty="0"/>
              <a:t>Learn a </a:t>
            </a:r>
            <a:r>
              <a:rPr lang="da-DK" sz="3000" dirty="0" err="1"/>
              <a:t>couple</a:t>
            </a:r>
            <a:r>
              <a:rPr lang="da-DK" sz="3000" dirty="0"/>
              <a:t> of tricks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DA5DAB-4FD8-4FF3-9B99-A1A729CBC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082" y="4141169"/>
            <a:ext cx="25812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9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FF53-6FBA-40EF-9B4E-F63043F60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9690" y="1122363"/>
            <a:ext cx="9018309" cy="1535996"/>
          </a:xfrm>
        </p:spPr>
        <p:txBody>
          <a:bodyPr>
            <a:normAutofit fontScale="90000"/>
          </a:bodyPr>
          <a:lstStyle/>
          <a:p>
            <a:r>
              <a:rPr lang="da-DK" dirty="0"/>
              <a:t>The </a:t>
            </a:r>
            <a:r>
              <a:rPr lang="da-DK" dirty="0" err="1"/>
              <a:t>great</a:t>
            </a:r>
            <a:r>
              <a:rPr lang="da-DK" dirty="0"/>
              <a:t> slide show – basic </a:t>
            </a:r>
            <a:r>
              <a:rPr lang="da-DK" dirty="0" err="1"/>
              <a:t>rule</a:t>
            </a:r>
            <a:r>
              <a:rPr lang="da-DK" dirty="0"/>
              <a:t>!!!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F2403-EED3-422B-BA65-A2DF1FFB2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1459" y="3054286"/>
            <a:ext cx="7293204" cy="2118674"/>
          </a:xfrm>
        </p:spPr>
        <p:txBody>
          <a:bodyPr>
            <a:noAutofit/>
          </a:bodyPr>
          <a:lstStyle/>
          <a:p>
            <a:pPr algn="l"/>
            <a:r>
              <a:rPr lang="da-DK" sz="3000" dirty="0"/>
              <a:t>10 – slides</a:t>
            </a:r>
          </a:p>
          <a:p>
            <a:pPr algn="l"/>
            <a:r>
              <a:rPr lang="da-DK" sz="3000" dirty="0"/>
              <a:t>20 – </a:t>
            </a:r>
            <a:r>
              <a:rPr lang="da-DK" sz="3000" dirty="0" err="1"/>
              <a:t>minutes</a:t>
            </a:r>
            <a:endParaRPr lang="da-DK" sz="3000" dirty="0"/>
          </a:p>
          <a:p>
            <a:pPr algn="l"/>
            <a:r>
              <a:rPr lang="da-DK" sz="3000" dirty="0"/>
              <a:t>30 – </a:t>
            </a:r>
            <a:r>
              <a:rPr lang="da-DK" sz="3000" dirty="0" err="1"/>
              <a:t>size</a:t>
            </a:r>
            <a:r>
              <a:rPr lang="da-DK" sz="3000" dirty="0"/>
              <a:t> of letters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D29425-4342-47CC-B427-7AB66B645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94100"/>
            <a:ext cx="240982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4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FF53-6FBA-40EF-9B4E-F63043F60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9794" y="584461"/>
            <a:ext cx="9093723" cy="942681"/>
          </a:xfrm>
        </p:spPr>
        <p:txBody>
          <a:bodyPr>
            <a:normAutofit fontScale="90000"/>
          </a:bodyPr>
          <a:lstStyle/>
          <a:p>
            <a:r>
              <a:rPr lang="da-DK" dirty="0"/>
              <a:t>   The </a:t>
            </a:r>
            <a:r>
              <a:rPr lang="da-DK" dirty="0" err="1"/>
              <a:t>great</a:t>
            </a:r>
            <a:r>
              <a:rPr lang="da-DK" dirty="0"/>
              <a:t> slide show – WHAT?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F2403-EED3-422B-BA65-A2DF1FFB2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145" y="1866507"/>
            <a:ext cx="8581533" cy="3297027"/>
          </a:xfrm>
        </p:spPr>
        <p:txBody>
          <a:bodyPr>
            <a:noAutofit/>
          </a:bodyPr>
          <a:lstStyle/>
          <a:p>
            <a:pPr algn="l"/>
            <a:r>
              <a:rPr lang="da-DK" sz="3000" dirty="0" err="1"/>
              <a:t>What</a:t>
            </a:r>
            <a:r>
              <a:rPr lang="da-DK" sz="3000" dirty="0"/>
              <a:t> is </a:t>
            </a:r>
            <a:r>
              <a:rPr lang="da-DK" sz="3000" dirty="0" err="1"/>
              <a:t>your</a:t>
            </a:r>
            <a:r>
              <a:rPr lang="da-DK" sz="3000" dirty="0"/>
              <a:t> </a:t>
            </a:r>
            <a:r>
              <a:rPr lang="da-DK" sz="3000" dirty="0" err="1"/>
              <a:t>key</a:t>
            </a:r>
            <a:r>
              <a:rPr lang="da-DK" sz="3000" dirty="0"/>
              <a:t> message?</a:t>
            </a:r>
          </a:p>
          <a:p>
            <a:pPr algn="l"/>
            <a:endParaRPr lang="da-DK" sz="3000" dirty="0"/>
          </a:p>
          <a:p>
            <a:pPr marL="457200" indent="-457200" algn="l">
              <a:buFontTx/>
              <a:buChar char="-"/>
            </a:pPr>
            <a:r>
              <a:rPr lang="da-DK" sz="3000" dirty="0" err="1"/>
              <a:t>What</a:t>
            </a:r>
            <a:r>
              <a:rPr lang="da-DK" sz="3000" dirty="0"/>
              <a:t> do </a:t>
            </a:r>
            <a:r>
              <a:rPr lang="da-DK" sz="3000" dirty="0" err="1"/>
              <a:t>you</a:t>
            </a:r>
            <a:r>
              <a:rPr lang="da-DK" sz="3000" dirty="0"/>
              <a:t> offer the </a:t>
            </a:r>
            <a:r>
              <a:rPr lang="da-DK" sz="3000" dirty="0" err="1"/>
              <a:t>audience</a:t>
            </a:r>
            <a:r>
              <a:rPr lang="da-DK" sz="3000" dirty="0"/>
              <a:t>?</a:t>
            </a:r>
          </a:p>
          <a:p>
            <a:pPr marL="457200" indent="-457200" algn="l">
              <a:buFontTx/>
              <a:buChar char="-"/>
            </a:pPr>
            <a:endParaRPr lang="da-DK" sz="3000" dirty="0"/>
          </a:p>
          <a:p>
            <a:pPr marL="457200" indent="-457200" algn="l">
              <a:buFontTx/>
              <a:buChar char="-"/>
            </a:pPr>
            <a:r>
              <a:rPr lang="da-DK" sz="3000" dirty="0" err="1"/>
              <a:t>Repeat</a:t>
            </a:r>
            <a:r>
              <a:rPr lang="da-DK" sz="3000" dirty="0"/>
              <a:t> it in the </a:t>
            </a:r>
            <a:r>
              <a:rPr lang="da-DK" sz="3000" dirty="0" err="1"/>
              <a:t>beginning</a:t>
            </a:r>
            <a:r>
              <a:rPr lang="da-DK" sz="3000" dirty="0"/>
              <a:t>, in the </a:t>
            </a:r>
            <a:r>
              <a:rPr lang="da-DK" sz="3000" dirty="0" err="1"/>
              <a:t>middle</a:t>
            </a:r>
            <a:r>
              <a:rPr lang="da-DK" sz="3000" dirty="0"/>
              <a:t> and in the </a:t>
            </a:r>
            <a:r>
              <a:rPr lang="da-DK" sz="3000" dirty="0" err="1"/>
              <a:t>ending</a:t>
            </a:r>
            <a:endParaRPr lang="da-DK" sz="3000" dirty="0"/>
          </a:p>
          <a:p>
            <a:pPr algn="l"/>
            <a:endParaRPr lang="da-DK" sz="3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A2D557-F9D6-4326-997B-14DE5B969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3265" y="106601"/>
            <a:ext cx="1734820" cy="1420541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CF302080-BD4C-44F4-9477-DBF0666BCC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4917" y="4532528"/>
            <a:ext cx="2874184" cy="212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1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FF53-6FBA-40EF-9B4E-F63043F60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9794" y="584461"/>
            <a:ext cx="9093723" cy="942681"/>
          </a:xfrm>
        </p:spPr>
        <p:txBody>
          <a:bodyPr>
            <a:normAutofit/>
          </a:bodyPr>
          <a:lstStyle/>
          <a:p>
            <a:r>
              <a:rPr lang="da-DK" dirty="0"/>
              <a:t>The </a:t>
            </a:r>
            <a:r>
              <a:rPr lang="da-DK" dirty="0" err="1"/>
              <a:t>great</a:t>
            </a:r>
            <a:r>
              <a:rPr lang="da-DK" dirty="0"/>
              <a:t> slide show – How?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F2403-EED3-422B-BA65-A2DF1FFB2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1985" y="1809946"/>
            <a:ext cx="4353810" cy="3297027"/>
          </a:xfrm>
        </p:spPr>
        <p:txBody>
          <a:bodyPr>
            <a:noAutofit/>
          </a:bodyPr>
          <a:lstStyle/>
          <a:p>
            <a:pPr algn="l"/>
            <a:r>
              <a:rPr lang="da-DK" sz="3000" dirty="0"/>
              <a:t>Limit </a:t>
            </a:r>
            <a:r>
              <a:rPr lang="da-DK" sz="3000" dirty="0" err="1"/>
              <a:t>your</a:t>
            </a:r>
            <a:r>
              <a:rPr lang="da-DK" sz="3000" dirty="0"/>
              <a:t> contents</a:t>
            </a:r>
          </a:p>
          <a:p>
            <a:pPr marL="457200" indent="-457200" algn="l">
              <a:buFontTx/>
              <a:buChar char="-"/>
            </a:pPr>
            <a:r>
              <a:rPr lang="da-DK" sz="3000" dirty="0"/>
              <a:t>Or </a:t>
            </a:r>
            <a:r>
              <a:rPr lang="da-DK" sz="3000" dirty="0" err="1"/>
              <a:t>you’ll</a:t>
            </a:r>
            <a:r>
              <a:rPr lang="da-DK" sz="3000" dirty="0"/>
              <a:t> </a:t>
            </a:r>
            <a:r>
              <a:rPr lang="da-DK" sz="3000" dirty="0" err="1"/>
              <a:t>lose</a:t>
            </a:r>
            <a:r>
              <a:rPr lang="da-DK" sz="3000" dirty="0"/>
              <a:t> </a:t>
            </a:r>
            <a:r>
              <a:rPr lang="da-DK" sz="3000" dirty="0" err="1"/>
              <a:t>people</a:t>
            </a:r>
            <a:r>
              <a:rPr lang="da-DK" sz="3000" dirty="0"/>
              <a:t>…</a:t>
            </a:r>
          </a:p>
          <a:p>
            <a:pPr algn="l"/>
            <a:endParaRPr lang="da-DK" sz="3000" dirty="0"/>
          </a:p>
          <a:p>
            <a:pPr algn="l"/>
            <a:endParaRPr lang="da-DK" sz="3000" dirty="0"/>
          </a:p>
          <a:p>
            <a:pPr algn="l"/>
            <a:r>
              <a:rPr lang="da-DK" sz="3000" dirty="0" err="1"/>
              <a:t>Only</a:t>
            </a:r>
            <a:r>
              <a:rPr lang="da-DK" sz="3000" dirty="0"/>
              <a:t> </a:t>
            </a:r>
            <a:r>
              <a:rPr lang="da-DK" sz="3000" dirty="0" err="1"/>
              <a:t>include</a:t>
            </a:r>
            <a:r>
              <a:rPr lang="da-DK" sz="3000" dirty="0"/>
              <a:t> contents </a:t>
            </a:r>
            <a:r>
              <a:rPr lang="da-DK" sz="3000" dirty="0" err="1"/>
              <a:t>that</a:t>
            </a:r>
            <a:r>
              <a:rPr lang="da-DK" sz="3000" dirty="0"/>
              <a:t> </a:t>
            </a:r>
            <a:r>
              <a:rPr lang="da-DK" sz="3000" dirty="0" err="1"/>
              <a:t>explain</a:t>
            </a:r>
            <a:r>
              <a:rPr lang="da-DK" sz="3000" dirty="0"/>
              <a:t> </a:t>
            </a:r>
            <a:r>
              <a:rPr lang="da-DK" sz="3000" dirty="0" err="1"/>
              <a:t>your</a:t>
            </a:r>
            <a:r>
              <a:rPr lang="da-DK" sz="3000" dirty="0"/>
              <a:t> </a:t>
            </a:r>
            <a:r>
              <a:rPr lang="da-DK" sz="3000" dirty="0" err="1"/>
              <a:t>key</a:t>
            </a:r>
            <a:r>
              <a:rPr lang="da-DK" sz="3000" dirty="0"/>
              <a:t> message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0058E5-21D7-4EDC-8145-39C0CC2FB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7660" y="1527142"/>
            <a:ext cx="22098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8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FF53-6FBA-40EF-9B4E-F63043F60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9794" y="584461"/>
            <a:ext cx="9093723" cy="942681"/>
          </a:xfrm>
        </p:spPr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great</a:t>
            </a:r>
            <a:r>
              <a:rPr lang="da-DK" dirty="0"/>
              <a:t> slide show – How?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F2403-EED3-422B-BA65-A2DF1FFB2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1985" y="1809946"/>
            <a:ext cx="7097010" cy="3297027"/>
          </a:xfrm>
        </p:spPr>
        <p:txBody>
          <a:bodyPr>
            <a:noAutofit/>
          </a:bodyPr>
          <a:lstStyle/>
          <a:p>
            <a:pPr algn="l"/>
            <a:r>
              <a:rPr lang="da-DK" sz="3000" dirty="0" err="1"/>
              <a:t>Spend</a:t>
            </a:r>
            <a:r>
              <a:rPr lang="da-DK" sz="3000" dirty="0"/>
              <a:t> a </a:t>
            </a:r>
            <a:r>
              <a:rPr lang="da-DK" sz="3000" dirty="0" err="1"/>
              <a:t>lot</a:t>
            </a:r>
            <a:r>
              <a:rPr lang="da-DK" sz="3000" dirty="0"/>
              <a:t> of time on </a:t>
            </a:r>
            <a:r>
              <a:rPr lang="da-DK" sz="3000" dirty="0" err="1"/>
              <a:t>your</a:t>
            </a:r>
            <a:r>
              <a:rPr lang="da-DK" sz="3000" dirty="0"/>
              <a:t> </a:t>
            </a:r>
            <a:r>
              <a:rPr lang="da-DK" sz="3000" dirty="0" err="1"/>
              <a:t>introduction</a:t>
            </a:r>
            <a:r>
              <a:rPr lang="da-DK" sz="3000" dirty="0"/>
              <a:t> and </a:t>
            </a:r>
            <a:r>
              <a:rPr lang="da-DK" sz="3000" dirty="0" err="1"/>
              <a:t>your</a:t>
            </a:r>
            <a:r>
              <a:rPr lang="da-DK" sz="3000" dirty="0"/>
              <a:t> </a:t>
            </a:r>
            <a:r>
              <a:rPr lang="da-DK" sz="3000" dirty="0" err="1"/>
              <a:t>ending</a:t>
            </a:r>
            <a:endParaRPr lang="da-DK" sz="3000" dirty="0"/>
          </a:p>
          <a:p>
            <a:pPr marL="342900" indent="-342900" algn="l">
              <a:buFontTx/>
              <a:buChar char="-"/>
            </a:pPr>
            <a:r>
              <a:rPr lang="da-DK" dirty="0"/>
              <a:t>This is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people</a:t>
            </a:r>
            <a:r>
              <a:rPr lang="da-DK" dirty="0"/>
              <a:t> pay attention!</a:t>
            </a:r>
          </a:p>
          <a:p>
            <a:pPr algn="l"/>
            <a:endParaRPr lang="da-DK" dirty="0"/>
          </a:p>
          <a:p>
            <a:pPr algn="l"/>
            <a:endParaRPr lang="da-DK" sz="2800" dirty="0"/>
          </a:p>
          <a:p>
            <a:pPr algn="l"/>
            <a:r>
              <a:rPr lang="da-DK" sz="2800" dirty="0"/>
              <a:t>One </a:t>
            </a:r>
            <a:r>
              <a:rPr lang="da-DK" sz="2800" dirty="0" err="1"/>
              <a:t>method</a:t>
            </a:r>
            <a:r>
              <a:rPr lang="da-DK" sz="2800" dirty="0"/>
              <a:t> is to start out with a </a:t>
            </a:r>
            <a:r>
              <a:rPr lang="da-DK" sz="2800" dirty="0" err="1"/>
              <a:t>rhetorical</a:t>
            </a:r>
            <a:r>
              <a:rPr lang="da-DK" sz="2800" dirty="0"/>
              <a:t> </a:t>
            </a:r>
            <a:r>
              <a:rPr lang="da-DK" sz="2800" dirty="0" err="1"/>
              <a:t>question</a:t>
            </a:r>
            <a:r>
              <a:rPr lang="da-DK" sz="2800" dirty="0"/>
              <a:t> </a:t>
            </a:r>
            <a:endParaRPr lang="da-DK" sz="3600" dirty="0"/>
          </a:p>
          <a:p>
            <a:pPr algn="l"/>
            <a:endParaRPr lang="da-DK" sz="3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A0280D-391F-44B1-B519-29F770BF8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9342" y="1299599"/>
            <a:ext cx="3028950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7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ADE47-6B2A-41FC-8074-262F2AF22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dirty="0"/>
              <a:t>How do </a:t>
            </a:r>
            <a:r>
              <a:rPr lang="da-DK" sz="6000" dirty="0" err="1"/>
              <a:t>you</a:t>
            </a:r>
            <a:r>
              <a:rPr lang="da-DK" sz="6000" dirty="0"/>
              <a:t> </a:t>
            </a:r>
            <a:r>
              <a:rPr lang="da-DK" sz="6000" dirty="0" err="1"/>
              <a:t>practise</a:t>
            </a:r>
            <a:r>
              <a:rPr lang="da-DK" sz="6000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BB244-ACF7-41B4-A6B3-77B02AB86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4000" dirty="0" err="1"/>
              <a:t>Use</a:t>
            </a:r>
            <a:r>
              <a:rPr lang="da-DK" sz="4000" dirty="0"/>
              <a:t> the 20 – 20 – 20 </a:t>
            </a:r>
            <a:r>
              <a:rPr lang="da-DK" sz="4000" dirty="0" err="1"/>
              <a:t>rule</a:t>
            </a:r>
            <a:endParaRPr lang="da-DK" sz="4000" dirty="0"/>
          </a:p>
          <a:p>
            <a:pPr marL="0" indent="0">
              <a:buNone/>
            </a:pPr>
            <a:endParaRPr lang="da-DK" dirty="0"/>
          </a:p>
          <a:p>
            <a:pPr lvl="1"/>
            <a:r>
              <a:rPr lang="da-DK" sz="3000" dirty="0"/>
              <a:t>Go </a:t>
            </a:r>
            <a:r>
              <a:rPr lang="da-DK" sz="3000" dirty="0" err="1"/>
              <a:t>through</a:t>
            </a:r>
            <a:r>
              <a:rPr lang="da-DK" sz="3000" dirty="0"/>
              <a:t> </a:t>
            </a:r>
            <a:r>
              <a:rPr lang="da-DK" sz="3000" dirty="0" err="1"/>
              <a:t>your</a:t>
            </a:r>
            <a:r>
              <a:rPr lang="da-DK" sz="3000" dirty="0"/>
              <a:t> slideshow and </a:t>
            </a:r>
            <a:r>
              <a:rPr lang="da-DK" sz="3000" dirty="0" err="1"/>
              <a:t>visualize</a:t>
            </a:r>
            <a:r>
              <a:rPr lang="da-DK" sz="3000" dirty="0"/>
              <a:t> </a:t>
            </a:r>
            <a:r>
              <a:rPr lang="da-DK" sz="3000" dirty="0" err="1"/>
              <a:t>what</a:t>
            </a:r>
            <a:r>
              <a:rPr lang="da-DK" sz="3000" dirty="0"/>
              <a:t> </a:t>
            </a:r>
            <a:r>
              <a:rPr lang="da-DK" sz="3000" dirty="0" err="1"/>
              <a:t>you</a:t>
            </a:r>
            <a:r>
              <a:rPr lang="da-DK" sz="3000" dirty="0"/>
              <a:t> </a:t>
            </a:r>
            <a:r>
              <a:rPr lang="da-DK" sz="3000" dirty="0" err="1"/>
              <a:t>are</a:t>
            </a:r>
            <a:r>
              <a:rPr lang="da-DK" sz="3000" dirty="0"/>
              <a:t> </a:t>
            </a:r>
            <a:r>
              <a:rPr lang="da-DK" sz="3000" dirty="0" err="1"/>
              <a:t>going</a:t>
            </a:r>
            <a:r>
              <a:rPr lang="da-DK" sz="3000" dirty="0"/>
              <a:t> to </a:t>
            </a:r>
            <a:r>
              <a:rPr lang="da-DK" sz="3000" dirty="0" err="1"/>
              <a:t>say</a:t>
            </a:r>
            <a:r>
              <a:rPr lang="da-DK" sz="3000" dirty="0"/>
              <a:t> (20 </a:t>
            </a:r>
            <a:r>
              <a:rPr lang="da-DK" sz="3000" dirty="0" err="1"/>
              <a:t>minutes</a:t>
            </a:r>
            <a:r>
              <a:rPr lang="da-DK" sz="3000" dirty="0"/>
              <a:t>)</a:t>
            </a:r>
          </a:p>
          <a:p>
            <a:pPr lvl="1"/>
            <a:r>
              <a:rPr lang="da-DK" sz="3000" dirty="0"/>
              <a:t>Give </a:t>
            </a:r>
            <a:r>
              <a:rPr lang="da-DK" sz="3000" dirty="0" err="1"/>
              <a:t>your</a:t>
            </a:r>
            <a:r>
              <a:rPr lang="da-DK" sz="3000" dirty="0"/>
              <a:t> </a:t>
            </a:r>
            <a:r>
              <a:rPr lang="da-DK" sz="3000" dirty="0" err="1"/>
              <a:t>presentation</a:t>
            </a:r>
            <a:r>
              <a:rPr lang="da-DK" sz="3000" dirty="0"/>
              <a:t> ORALLY in front of a </a:t>
            </a:r>
            <a:r>
              <a:rPr lang="da-DK" sz="3000" dirty="0" err="1"/>
              <a:t>mirror</a:t>
            </a:r>
            <a:r>
              <a:rPr lang="da-DK" sz="3000" dirty="0"/>
              <a:t> (20 </a:t>
            </a:r>
            <a:r>
              <a:rPr lang="da-DK" sz="3000" dirty="0" err="1"/>
              <a:t>minutes</a:t>
            </a:r>
            <a:r>
              <a:rPr lang="da-DK" sz="3000" dirty="0"/>
              <a:t>)</a:t>
            </a:r>
          </a:p>
          <a:p>
            <a:pPr lvl="1"/>
            <a:r>
              <a:rPr lang="da-DK" sz="3000" dirty="0"/>
              <a:t>Give </a:t>
            </a:r>
            <a:r>
              <a:rPr lang="da-DK" sz="3000" dirty="0" err="1"/>
              <a:t>your</a:t>
            </a:r>
            <a:r>
              <a:rPr lang="da-DK" sz="3000" dirty="0"/>
              <a:t> </a:t>
            </a:r>
            <a:r>
              <a:rPr lang="da-DK" sz="3000" dirty="0" err="1"/>
              <a:t>presentation</a:t>
            </a:r>
            <a:r>
              <a:rPr lang="da-DK" sz="3000"/>
              <a:t> ORALLY in </a:t>
            </a:r>
            <a:r>
              <a:rPr lang="da-DK" sz="3000" dirty="0"/>
              <a:t>front </a:t>
            </a:r>
            <a:r>
              <a:rPr lang="da-DK" sz="3000" dirty="0" err="1"/>
              <a:t>your</a:t>
            </a:r>
            <a:r>
              <a:rPr lang="da-DK" sz="3000" dirty="0"/>
              <a:t> </a:t>
            </a:r>
            <a:r>
              <a:rPr lang="da-DK" sz="3000" dirty="0" err="1"/>
              <a:t>friends</a:t>
            </a:r>
            <a:r>
              <a:rPr lang="da-DK" sz="3000" dirty="0"/>
              <a:t> (20 </a:t>
            </a:r>
            <a:r>
              <a:rPr lang="da-DK" sz="3000" dirty="0" err="1"/>
              <a:t>minutes</a:t>
            </a:r>
            <a:r>
              <a:rPr lang="da-DK" sz="3000" dirty="0"/>
              <a:t>)</a:t>
            </a:r>
          </a:p>
          <a:p>
            <a:pPr lvl="6"/>
            <a:r>
              <a:rPr lang="da-DK" dirty="0"/>
              <a:t>Now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know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know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shit!!!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BD7FB6-F3A1-4615-BA49-49E4DFA03E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080" y="292100"/>
            <a:ext cx="240982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7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FF53-6FBA-40EF-9B4E-F63043F60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9794" y="584461"/>
            <a:ext cx="9093723" cy="942681"/>
          </a:xfrm>
        </p:spPr>
        <p:txBody>
          <a:bodyPr>
            <a:normAutofit/>
          </a:bodyPr>
          <a:lstStyle/>
          <a:p>
            <a:r>
              <a:rPr lang="da-DK" dirty="0"/>
              <a:t>Gestures and </a:t>
            </a:r>
            <a:r>
              <a:rPr lang="da-DK" dirty="0" err="1"/>
              <a:t>voice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F2403-EED3-422B-BA65-A2DF1FFB2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1984" y="1809946"/>
            <a:ext cx="8581533" cy="3297027"/>
          </a:xfrm>
        </p:spPr>
        <p:txBody>
          <a:bodyPr>
            <a:noAutofit/>
          </a:bodyPr>
          <a:lstStyle/>
          <a:p>
            <a:pPr algn="l"/>
            <a:r>
              <a:rPr lang="da-DK" sz="3000" dirty="0" err="1"/>
              <a:t>Use</a:t>
            </a:r>
            <a:r>
              <a:rPr lang="da-DK" sz="3000" dirty="0"/>
              <a:t> </a:t>
            </a:r>
            <a:r>
              <a:rPr lang="da-DK" sz="3000" dirty="0" err="1"/>
              <a:t>your</a:t>
            </a:r>
            <a:r>
              <a:rPr lang="da-DK" sz="3000" dirty="0"/>
              <a:t> </a:t>
            </a:r>
            <a:r>
              <a:rPr lang="da-DK" sz="3000" dirty="0" err="1"/>
              <a:t>hands</a:t>
            </a:r>
            <a:endParaRPr lang="da-DK" sz="3000" dirty="0"/>
          </a:p>
          <a:p>
            <a:pPr marL="457200" indent="-457200" algn="l">
              <a:buFontTx/>
              <a:buChar char="-"/>
            </a:pPr>
            <a:r>
              <a:rPr lang="da-DK" sz="3000" dirty="0"/>
              <a:t>A </a:t>
            </a:r>
            <a:r>
              <a:rPr lang="da-DK" sz="3000" dirty="0" err="1"/>
              <a:t>way</a:t>
            </a:r>
            <a:r>
              <a:rPr lang="da-DK" sz="3000" dirty="0"/>
              <a:t> to </a:t>
            </a:r>
            <a:r>
              <a:rPr lang="da-DK" sz="3000" dirty="0" err="1"/>
              <a:t>keep</a:t>
            </a:r>
            <a:r>
              <a:rPr lang="da-DK" sz="3000" dirty="0"/>
              <a:t> the </a:t>
            </a:r>
            <a:r>
              <a:rPr lang="da-DK" sz="3000" dirty="0" err="1"/>
              <a:t>audience</a:t>
            </a:r>
            <a:r>
              <a:rPr lang="da-DK" sz="3000" dirty="0"/>
              <a:t> </a:t>
            </a:r>
            <a:r>
              <a:rPr lang="da-DK" sz="3000" dirty="0" err="1"/>
              <a:t>focused</a:t>
            </a:r>
            <a:endParaRPr lang="da-DK" sz="3000" dirty="0"/>
          </a:p>
          <a:p>
            <a:pPr lvl="2" algn="l"/>
            <a:endParaRPr lang="da-DK" dirty="0"/>
          </a:p>
          <a:p>
            <a:pPr lvl="2" algn="l"/>
            <a:r>
              <a:rPr lang="da-DK" dirty="0" err="1"/>
              <a:t>Pretend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holding</a:t>
            </a:r>
            <a:r>
              <a:rPr lang="da-DK" dirty="0"/>
              <a:t> a </a:t>
            </a:r>
            <a:r>
              <a:rPr lang="da-DK" dirty="0" err="1"/>
              <a:t>paper</a:t>
            </a:r>
            <a:r>
              <a:rPr lang="da-DK" dirty="0"/>
              <a:t> </a:t>
            </a:r>
            <a:r>
              <a:rPr lang="da-DK" dirty="0" err="1"/>
              <a:t>clip</a:t>
            </a:r>
            <a:r>
              <a:rPr lang="da-DK" dirty="0"/>
              <a:t> </a:t>
            </a:r>
            <a:r>
              <a:rPr lang="da-DK" dirty="0" err="1"/>
              <a:t>between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index</a:t>
            </a:r>
            <a:r>
              <a:rPr lang="da-DK" dirty="0"/>
              <a:t> finger and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thumb</a:t>
            </a:r>
            <a:endParaRPr lang="da-DK" sz="2400" dirty="0"/>
          </a:p>
          <a:p>
            <a:pPr algn="l"/>
            <a:endParaRPr lang="da-DK" sz="3000" dirty="0"/>
          </a:p>
          <a:p>
            <a:pPr algn="l"/>
            <a:r>
              <a:rPr lang="da-DK" sz="3000" dirty="0"/>
              <a:t>Speak </a:t>
            </a:r>
            <a:r>
              <a:rPr lang="da-DK" sz="3000" dirty="0" err="1"/>
              <a:t>loud</a:t>
            </a:r>
            <a:r>
              <a:rPr lang="da-DK" sz="3000" dirty="0"/>
              <a:t> and clear – and not </a:t>
            </a:r>
            <a:r>
              <a:rPr lang="da-DK" sz="3000" dirty="0" err="1"/>
              <a:t>too</a:t>
            </a:r>
            <a:r>
              <a:rPr lang="da-DK" sz="3000" dirty="0"/>
              <a:t> fast. This </a:t>
            </a:r>
            <a:r>
              <a:rPr lang="da-DK" sz="3000" dirty="0" err="1"/>
              <a:t>way</a:t>
            </a:r>
            <a:r>
              <a:rPr lang="da-DK" sz="3000" dirty="0"/>
              <a:t> the </a:t>
            </a:r>
            <a:r>
              <a:rPr lang="da-DK" sz="3000" dirty="0" err="1"/>
              <a:t>audience</a:t>
            </a:r>
            <a:r>
              <a:rPr lang="da-DK" sz="3000" dirty="0"/>
              <a:t> has time to </a:t>
            </a:r>
            <a:r>
              <a:rPr lang="da-DK" sz="3000" dirty="0" err="1"/>
              <a:t>think</a:t>
            </a:r>
            <a:r>
              <a:rPr lang="da-DK" sz="3000" dirty="0"/>
              <a:t> </a:t>
            </a:r>
            <a:r>
              <a:rPr lang="da-DK" sz="3000" dirty="0" err="1"/>
              <a:t>about</a:t>
            </a:r>
            <a:r>
              <a:rPr lang="da-DK" sz="3000" dirty="0"/>
              <a:t> </a:t>
            </a:r>
            <a:r>
              <a:rPr lang="da-DK" sz="3000" dirty="0" err="1"/>
              <a:t>what</a:t>
            </a:r>
            <a:r>
              <a:rPr lang="da-DK" sz="3000" dirty="0"/>
              <a:t> </a:t>
            </a:r>
            <a:r>
              <a:rPr lang="da-DK" sz="3000" dirty="0" err="1"/>
              <a:t>you</a:t>
            </a:r>
            <a:r>
              <a:rPr lang="da-DK" sz="3000" dirty="0"/>
              <a:t> </a:t>
            </a:r>
            <a:r>
              <a:rPr lang="da-DK" sz="3000" dirty="0" err="1"/>
              <a:t>say</a:t>
            </a:r>
            <a:endParaRPr lang="da-DK" sz="3000" dirty="0"/>
          </a:p>
          <a:p>
            <a:pPr algn="l"/>
            <a:r>
              <a:rPr lang="da-DK" dirty="0"/>
              <a:t>(</a:t>
            </a:r>
            <a:r>
              <a:rPr lang="da-DK" dirty="0" err="1"/>
              <a:t>reduces</a:t>
            </a:r>
            <a:r>
              <a:rPr lang="da-DK" dirty="0"/>
              <a:t> </a:t>
            </a:r>
            <a:r>
              <a:rPr lang="da-DK" dirty="0" err="1"/>
              <a:t>nervousness</a:t>
            </a:r>
            <a:r>
              <a:rPr lang="da-DK" dirty="0"/>
              <a:t>/</a:t>
            </a:r>
            <a:r>
              <a:rPr lang="da-DK" dirty="0" err="1"/>
              <a:t>anxiety</a:t>
            </a:r>
            <a:r>
              <a:rPr lang="da-DK" dirty="0"/>
              <a:t>, fast </a:t>
            </a:r>
            <a:r>
              <a:rPr lang="da-DK" dirty="0" err="1"/>
              <a:t>breathing</a:t>
            </a:r>
            <a:r>
              <a:rPr lang="da-DK" dirty="0"/>
              <a:t> and dry </a:t>
            </a:r>
            <a:r>
              <a:rPr lang="da-DK" dirty="0" err="1"/>
              <a:t>mouth</a:t>
            </a:r>
            <a:r>
              <a:rPr lang="da-DK" dirty="0"/>
              <a:t>)</a:t>
            </a:r>
            <a:endParaRPr lang="da-DK" sz="3000" dirty="0"/>
          </a:p>
          <a:p>
            <a:pPr lvl="2" algn="l"/>
            <a:endParaRPr lang="da-D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A07A1E-C479-4457-A1AB-FAFE44B13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6922" y="637983"/>
            <a:ext cx="2033503" cy="1778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5BB261-B3E6-4B11-B7CB-0BD6BCBD9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582" y="2847271"/>
            <a:ext cx="1129771" cy="12223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105C6C-3589-4E71-86DF-BB7CB5001F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6384" y="5239053"/>
            <a:ext cx="1640644" cy="127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14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FF53-6FBA-40EF-9B4E-F63043F60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1584" y="1038519"/>
            <a:ext cx="9093723" cy="942681"/>
          </a:xfrm>
        </p:spPr>
        <p:txBody>
          <a:bodyPr/>
          <a:lstStyle/>
          <a:p>
            <a:r>
              <a:rPr lang="da-DK" dirty="0" err="1"/>
              <a:t>Posture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F2403-EED3-422B-BA65-A2DF1FFB2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8167" y="3089429"/>
            <a:ext cx="4375410" cy="2934739"/>
          </a:xfrm>
        </p:spPr>
        <p:txBody>
          <a:bodyPr>
            <a:noAutofit/>
          </a:bodyPr>
          <a:lstStyle/>
          <a:p>
            <a:pPr algn="l"/>
            <a:r>
              <a:rPr lang="da-DK" sz="3000" dirty="0"/>
              <a:t>Position in </a:t>
            </a:r>
            <a:r>
              <a:rPr lang="da-DK" sz="3000" dirty="0" err="1"/>
              <a:t>room</a:t>
            </a:r>
            <a:endParaRPr lang="da-DK" sz="3000" dirty="0"/>
          </a:p>
          <a:p>
            <a:pPr marL="457200" indent="-457200" algn="l">
              <a:buFontTx/>
              <a:buChar char="-"/>
            </a:pPr>
            <a:r>
              <a:rPr lang="da-DK" sz="3000" dirty="0" err="1"/>
              <a:t>Conquer</a:t>
            </a:r>
            <a:r>
              <a:rPr lang="da-DK" sz="3000" dirty="0"/>
              <a:t> the </a:t>
            </a:r>
            <a:r>
              <a:rPr lang="da-DK" sz="3000" dirty="0" err="1"/>
              <a:t>room</a:t>
            </a:r>
            <a:endParaRPr lang="da-DK" sz="3000" dirty="0"/>
          </a:p>
          <a:p>
            <a:pPr algn="l"/>
            <a:endParaRPr lang="da-DK" sz="3000" dirty="0"/>
          </a:p>
          <a:p>
            <a:pPr algn="l"/>
            <a:r>
              <a:rPr lang="da-DK" sz="3000" dirty="0"/>
              <a:t>Open</a:t>
            </a:r>
          </a:p>
          <a:p>
            <a:pPr marL="457200" indent="-457200" algn="l">
              <a:buFontTx/>
              <a:buChar char="-"/>
            </a:pPr>
            <a:r>
              <a:rPr lang="da-DK" sz="3000" dirty="0"/>
              <a:t>People </a:t>
            </a:r>
            <a:r>
              <a:rPr lang="da-DK" sz="3000" dirty="0" err="1"/>
              <a:t>are</a:t>
            </a:r>
            <a:r>
              <a:rPr lang="da-DK" sz="3000" dirty="0"/>
              <a:t> </a:t>
            </a:r>
            <a:r>
              <a:rPr lang="da-DK" sz="3000" dirty="0" err="1"/>
              <a:t>going</a:t>
            </a:r>
            <a:r>
              <a:rPr lang="da-DK" sz="3000" dirty="0"/>
              <a:t> to </a:t>
            </a:r>
            <a:r>
              <a:rPr lang="da-DK" sz="3000" dirty="0" err="1"/>
              <a:t>want</a:t>
            </a:r>
            <a:r>
              <a:rPr lang="da-DK" sz="3000" dirty="0"/>
              <a:t> to listen to </a:t>
            </a:r>
            <a:r>
              <a:rPr lang="da-DK" sz="3000" dirty="0" err="1"/>
              <a:t>you</a:t>
            </a:r>
            <a:endParaRPr lang="da-DK" sz="3000" dirty="0"/>
          </a:p>
          <a:p>
            <a:pPr marL="457200" indent="-457200" algn="l">
              <a:buFontTx/>
              <a:buChar char="-"/>
            </a:pPr>
            <a:endParaRPr lang="da-DK" sz="3000" dirty="0"/>
          </a:p>
          <a:p>
            <a:pPr marL="457200" indent="-457200" algn="l">
              <a:buFontTx/>
              <a:buChar char="-"/>
            </a:pPr>
            <a:endParaRPr lang="da-DK" sz="3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E13A1C-AAD5-4CB4-B166-DE591AB17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6167" y="4204760"/>
            <a:ext cx="1657350" cy="20478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3B66AD-4370-484A-942B-FAD98965D6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8134" y="4204760"/>
            <a:ext cx="2108918" cy="20553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963567-2C24-478C-B6B6-A29F6DD7FB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95" y="0"/>
            <a:ext cx="277177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9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335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   Presentation skills  </vt:lpstr>
      <vt:lpstr>Comfort lies in preparation</vt:lpstr>
      <vt:lpstr>The great slide show – basic rule!!!</vt:lpstr>
      <vt:lpstr>   The great slide show – WHAT?</vt:lpstr>
      <vt:lpstr>The great slide show – How?</vt:lpstr>
      <vt:lpstr>The great slide show – How?</vt:lpstr>
      <vt:lpstr>How do you practise? </vt:lpstr>
      <vt:lpstr>Gestures and voice</vt:lpstr>
      <vt:lpstr>Posture</vt:lpstr>
      <vt:lpstr>We’ll construct great slide shows, practise and build confidence  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 - præsentationer</dc:title>
  <dc:creator>Andreas Molander</dc:creator>
  <cp:lastModifiedBy>Andreas Molander</cp:lastModifiedBy>
  <cp:revision>13</cp:revision>
  <dcterms:created xsi:type="dcterms:W3CDTF">2018-04-12T08:48:35Z</dcterms:created>
  <dcterms:modified xsi:type="dcterms:W3CDTF">2019-01-10T08:20:23Z</dcterms:modified>
</cp:coreProperties>
</file>